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1" r:id="rId1"/>
    <p:sldMasterId id="2147483721" r:id="rId2"/>
  </p:sldMasterIdLst>
  <p:notesMasterIdLst>
    <p:notesMasterId r:id="rId7"/>
  </p:notesMasterIdLst>
  <p:handoutMasterIdLst>
    <p:handoutMasterId r:id="rId8"/>
  </p:handoutMasterIdLst>
  <p:sldIdLst>
    <p:sldId id="402" r:id="rId3"/>
    <p:sldId id="403" r:id="rId4"/>
    <p:sldId id="404" r:id="rId5"/>
    <p:sldId id="405" r:id="rId6"/>
  </p:sldIdLst>
  <p:sldSz cx="17348200" cy="9756775"/>
  <p:notesSz cx="6858000" cy="9144000"/>
  <p:defaultTextStyle>
    <a:defPPr>
      <a:defRPr lang="nl-NL"/>
    </a:defPPr>
    <a:lvl1pPr algn="l" defTabSz="649288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649288" indent="-192088" algn="l" defTabSz="649288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1300163" indent="-385763" algn="l" defTabSz="649288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949450" indent="-577850" algn="l" defTabSz="649288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2600325" indent="-771525" algn="l" defTabSz="649288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3" userDrawn="1">
          <p15:clr>
            <a:srgbClr val="A4A3A4"/>
          </p15:clr>
        </p15:guide>
        <p15:guide id="2" pos="54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2922"/>
    <a:srgbClr val="BE2E1A"/>
    <a:srgbClr val="BF2E1B"/>
    <a:srgbClr val="B72E1B"/>
    <a:srgbClr val="B3011B"/>
    <a:srgbClr val="A8011B"/>
    <a:srgbClr val="00332B"/>
    <a:srgbClr val="E8C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77" autoAdjust="0"/>
    <p:restoredTop sz="94610" autoAdjust="0"/>
  </p:normalViewPr>
  <p:slideViewPr>
    <p:cSldViewPr snapToGrid="0" snapToObjects="1">
      <p:cViewPr>
        <p:scale>
          <a:sx n="83" d="100"/>
          <a:sy n="83" d="100"/>
        </p:scale>
        <p:origin x="810" y="-126"/>
      </p:cViewPr>
      <p:guideLst>
        <p:guide orient="horz" pos="3073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62" d="100"/>
          <a:sy n="162" d="100"/>
        </p:scale>
        <p:origin x="654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7A39E9D-B438-D94D-AF2A-93757548558C}" type="datetime1">
              <a:rPr lang="nl-NL" altLang="nl-NL"/>
              <a:pPr/>
              <a:t>20-3-2017</a:t>
            </a:fld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8A9EAD0-9E80-4D48-BD70-0B8751B7105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16391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3AA95554-0BC3-EC48-BCE0-DB850053191D}" type="datetime1">
              <a:rPr lang="nl-NL" altLang="nl-NL"/>
              <a:pPr/>
              <a:t>20-3-2017</a:t>
            </a:fld>
            <a:endParaRPr lang="nl-NL" alt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99F9E045-9CC3-1D4F-BC0B-726384831F8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77474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288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0163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9450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0325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200732" y="1799999"/>
            <a:ext cx="14889083" cy="7020000"/>
          </a:xfrm>
        </p:spPr>
        <p:txBody>
          <a:bodyPr>
            <a:normAutofit/>
          </a:bodyPr>
          <a:lstStyle>
            <a:lvl1pPr marL="609951" indent="-609951">
              <a:buFont typeface="Arial" charset="0"/>
              <a:buChar char="•"/>
              <a:defRPr/>
            </a:lvl1pPr>
            <a:lvl2pPr marL="1062611" indent="-457463">
              <a:buFont typeface="Arial" charset="0"/>
              <a:buChar char="•"/>
              <a:defRPr/>
            </a:lvl2pPr>
            <a:lvl3pPr marL="1677364" indent="-457463">
              <a:buFont typeface="Helvetica" charset="0"/>
              <a:buChar char="−"/>
              <a:defRPr/>
            </a:lvl3pPr>
            <a:lvl4pPr marL="2206268" indent="-381219">
              <a:buFont typeface="Helvetica" charset="0"/>
              <a:buChar char="−"/>
              <a:defRPr/>
            </a:lvl4pPr>
            <a:lvl5pPr marL="2821021" indent="-381219">
              <a:buFont typeface="Helvetica" charset="0"/>
              <a:buChar char="−"/>
              <a:defRPr/>
            </a:lvl5pPr>
          </a:lstStyle>
          <a:p>
            <a:pPr lvl="0"/>
            <a:r>
              <a:rPr lang="nl-NL" altLang="nl-NL" smtClean="0"/>
              <a:t>Tekststijl van het model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nl-NL" alt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510068-CF9F-1546-A962-438E155E6626}" type="slidenum">
              <a:rPr lang="nl-NL" altLang="nl-NL"/>
              <a:pPr/>
              <a:t>‹nr.›</a:t>
            </a:fld>
            <a:endParaRPr lang="nl-NL" altLang="nl-NL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E1ED08B-741D-9E48-95DA-82644AB503BC}" type="datetime1">
              <a:rPr lang="nl-NL" altLang="nl-NL" smtClean="0"/>
              <a:t>20-3-2017</a:t>
            </a:fld>
            <a:endParaRPr lang="nl-NL" altLang="nl-NL"/>
          </a:p>
        </p:txBody>
      </p:sp>
      <p:cxnSp>
        <p:nvCxnSpPr>
          <p:cNvPr id="10" name="Rechte verbindingslijn 9"/>
          <p:cNvCxnSpPr/>
          <p:nvPr userDrawn="1"/>
        </p:nvCxnSpPr>
        <p:spPr>
          <a:xfrm>
            <a:off x="1200884" y="8980714"/>
            <a:ext cx="14889249" cy="0"/>
          </a:xfrm>
          <a:prstGeom prst="line">
            <a:avLst/>
          </a:prstGeom>
          <a:ln w="19050">
            <a:solidFill>
              <a:srgbClr val="BE2E1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3860292" y="9147198"/>
            <a:ext cx="2229523" cy="50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/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200732" y="1799999"/>
            <a:ext cx="14889083" cy="7020000"/>
          </a:xfrm>
        </p:spPr>
        <p:txBody>
          <a:bodyPr>
            <a:normAutofit/>
          </a:bodyPr>
          <a:lstStyle>
            <a:lvl1pPr marL="609951" indent="-609951">
              <a:buFont typeface="Arial" charset="0"/>
              <a:buChar char="•"/>
              <a:defRPr baseline="0"/>
            </a:lvl1pPr>
            <a:lvl2pPr marL="1062611" indent="-457463">
              <a:buFont typeface="Arial" charset="0"/>
              <a:buChar char="•"/>
              <a:defRPr/>
            </a:lvl2pPr>
            <a:lvl3pPr marL="1677364" indent="-457463">
              <a:buFont typeface="Helvetica" charset="0"/>
              <a:buChar char="−"/>
              <a:defRPr/>
            </a:lvl3pPr>
            <a:lvl4pPr marL="2206268" indent="-381219">
              <a:buFont typeface="Helvetica" charset="0"/>
              <a:buChar char="−"/>
              <a:defRPr/>
            </a:lvl4pPr>
            <a:lvl5pPr marL="2821021" indent="-381219">
              <a:buFont typeface="Helvetica" charset="0"/>
              <a:buChar char="−"/>
              <a:defRPr/>
            </a:lvl5pPr>
          </a:lstStyle>
          <a:p>
            <a:pPr lvl="0"/>
            <a:r>
              <a:rPr lang="nl-NL" altLang="nl-NL" smtClean="0"/>
              <a:t>Tekststijl van het model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nl-NL" alt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510068-CF9F-1546-A962-438E155E6626}" type="slidenum">
              <a:rPr lang="nl-NL" altLang="nl-NL" smtClean="0"/>
              <a:pPr/>
              <a:t>‹nr.›</a:t>
            </a:fld>
            <a:endParaRPr lang="nl-NL" altLang="nl-NL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1ED08B-741D-9E48-95DA-82644AB503BC}" type="datetime1">
              <a:rPr lang="nl-NL" altLang="nl-NL" smtClean="0"/>
              <a:pPr/>
              <a:t>20-3-2017</a:t>
            </a:fld>
            <a:endParaRPr lang="nl-NL" alt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60292" y="9147198"/>
            <a:ext cx="2229523" cy="507738"/>
          </a:xfrm>
          <a:prstGeom prst="rect">
            <a:avLst/>
          </a:prstGeom>
        </p:spPr>
      </p:pic>
    </p:spTree>
    <p:extLst/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>
          <a:xfrm>
            <a:off x="5398072" y="9172347"/>
            <a:ext cx="836593" cy="5191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504CAB-574E-5F4F-9159-E27A716A9038}" type="slidenum">
              <a:rPr lang="nl-NL" altLang="nl-NL"/>
              <a:pPr/>
              <a:t>‹nr.›</a:t>
            </a:fld>
            <a:endParaRPr lang="nl-NL" altLang="nl-NL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6353270" y="9172347"/>
            <a:ext cx="3376460" cy="5191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2"/>
          </p:nvPr>
        </p:nvSpPr>
        <p:spPr>
          <a:xfrm>
            <a:off x="9846006" y="9172347"/>
            <a:ext cx="1230535" cy="5191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6CB0545-8C00-A544-A88F-C33FBC7A7630}" type="datetime1">
              <a:rPr lang="nl-NL" altLang="nl-NL" smtClean="0"/>
              <a:t>20-3-2017</a:t>
            </a:fld>
            <a:endParaRPr lang="nl-NL" altLang="nl-NL" dirty="0"/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200884" y="3318318"/>
            <a:ext cx="14889249" cy="508545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nl-NL" dirty="0"/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1200884" y="8980714"/>
            <a:ext cx="14889249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inhoud 2"/>
          <p:cNvSpPr>
            <a:spLocks noGrp="1"/>
          </p:cNvSpPr>
          <p:nvPr>
            <p:ph sz="half" idx="13"/>
          </p:nvPr>
        </p:nvSpPr>
        <p:spPr>
          <a:xfrm>
            <a:off x="1200884" y="2157048"/>
            <a:ext cx="14889249" cy="973015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60292" y="9147198"/>
            <a:ext cx="2229523" cy="50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336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>
          <a:xfrm>
            <a:off x="5398072" y="9172347"/>
            <a:ext cx="836593" cy="5191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504CAB-574E-5F4F-9159-E27A716A9038}" type="slidenum">
              <a:rPr lang="nl-NL" altLang="nl-NL"/>
              <a:pPr/>
              <a:t>‹nr.›</a:t>
            </a:fld>
            <a:endParaRPr lang="nl-NL" altLang="nl-NL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6353270" y="9172347"/>
            <a:ext cx="3376460" cy="5191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2"/>
          </p:nvPr>
        </p:nvSpPr>
        <p:spPr>
          <a:xfrm>
            <a:off x="9846006" y="9172347"/>
            <a:ext cx="1230535" cy="5191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6CB0545-8C00-A544-A88F-C33FBC7A7630}" type="datetime1">
              <a:rPr lang="nl-NL" altLang="nl-NL" smtClean="0"/>
              <a:t>20-3-2017</a:t>
            </a:fld>
            <a:endParaRPr lang="nl-NL" altLang="nl-NL" dirty="0"/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200884" y="2157047"/>
            <a:ext cx="14889249" cy="6224953"/>
          </a:xfrm>
        </p:spPr>
        <p:txBody>
          <a:bodyPr/>
          <a:lstStyle>
            <a:lvl1pPr algn="l">
              <a:defRPr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nl-NL" dirty="0"/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1200884" y="8980714"/>
            <a:ext cx="14889249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60292" y="9147198"/>
            <a:ext cx="2229523" cy="50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09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200884" y="720725"/>
            <a:ext cx="14889249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200884" y="1800224"/>
            <a:ext cx="14889249" cy="70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de tekststijl van het model te bewerken</a:t>
            </a:r>
          </a:p>
          <a:p>
            <a:pPr lvl="1"/>
            <a:r>
              <a:rPr lang="nl-NL" altLang="nl-NL" dirty="0" smtClean="0"/>
              <a:t>Tweede niveau</a:t>
            </a:r>
          </a:p>
          <a:p>
            <a:pPr lvl="2"/>
            <a:r>
              <a:rPr lang="nl-NL" altLang="nl-NL" dirty="0" smtClean="0"/>
              <a:t>Derde niveau</a:t>
            </a:r>
          </a:p>
          <a:p>
            <a:pPr lvl="3"/>
            <a:r>
              <a:rPr lang="nl-NL" altLang="nl-NL" dirty="0" smtClean="0"/>
              <a:t>Vierde niveau</a:t>
            </a:r>
          </a:p>
          <a:p>
            <a:pPr lvl="4"/>
            <a:r>
              <a:rPr lang="nl-NL" altLang="nl-NL" dirty="0" smtClean="0"/>
              <a:t>Vijfde niveau</a:t>
            </a:r>
            <a:endParaRPr lang="nl-NL" alt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398072" y="9172347"/>
            <a:ext cx="836593" cy="51911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132E2AD1-83D9-DF41-A9AF-2F9595B23F20}" type="slidenum">
              <a:rPr lang="nl-NL" altLang="nl-NL" smtClean="0"/>
              <a:pPr/>
              <a:t>‹nr.›</a:t>
            </a:fld>
            <a:endParaRPr lang="nl-NL" altLang="nl-NL" dirty="0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3269" y="9172347"/>
            <a:ext cx="3376460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867533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9846006" y="9172347"/>
            <a:ext cx="1230535" cy="51911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Calibri" charset="0"/>
              </a:defRPr>
            </a:lvl1pPr>
          </a:lstStyle>
          <a:p>
            <a:fld id="{B3873A8C-A209-FC40-86BC-D3E9A671FD81}" type="datetime1">
              <a:rPr lang="nl-NL" altLang="nl-NL" smtClean="0"/>
              <a:pPr/>
              <a:t>20-3-2017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72913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866215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BE2E1A"/>
          </a:solidFill>
          <a:latin typeface="+mj-lt"/>
          <a:ea typeface="+mj-ea"/>
          <a:cs typeface="+mj-cs"/>
        </a:defRPr>
      </a:lvl1pPr>
      <a:lvl2pPr algn="l" defTabSz="866215" rtl="0" eaLnBrk="1" fontAlgn="base" hangingPunct="1">
        <a:spcBef>
          <a:spcPct val="0"/>
        </a:spcBef>
        <a:spcAft>
          <a:spcPct val="0"/>
        </a:spcAft>
        <a:defRPr sz="4269" b="1">
          <a:solidFill>
            <a:srgbClr val="BE2E1A"/>
          </a:solidFill>
          <a:latin typeface="Calibri" charset="0"/>
        </a:defRPr>
      </a:lvl2pPr>
      <a:lvl3pPr algn="l" defTabSz="866215" rtl="0" eaLnBrk="1" fontAlgn="base" hangingPunct="1">
        <a:spcBef>
          <a:spcPct val="0"/>
        </a:spcBef>
        <a:spcAft>
          <a:spcPct val="0"/>
        </a:spcAft>
        <a:defRPr sz="4269" b="1">
          <a:solidFill>
            <a:srgbClr val="BE2E1A"/>
          </a:solidFill>
          <a:latin typeface="Calibri" charset="0"/>
        </a:defRPr>
      </a:lvl3pPr>
      <a:lvl4pPr algn="l" defTabSz="866215" rtl="0" eaLnBrk="1" fontAlgn="base" hangingPunct="1">
        <a:spcBef>
          <a:spcPct val="0"/>
        </a:spcBef>
        <a:spcAft>
          <a:spcPct val="0"/>
        </a:spcAft>
        <a:defRPr sz="4269" b="1">
          <a:solidFill>
            <a:srgbClr val="BE2E1A"/>
          </a:solidFill>
          <a:latin typeface="Calibri" charset="0"/>
        </a:defRPr>
      </a:lvl4pPr>
      <a:lvl5pPr algn="l" defTabSz="866215" rtl="0" eaLnBrk="1" fontAlgn="base" hangingPunct="1">
        <a:spcBef>
          <a:spcPct val="0"/>
        </a:spcBef>
        <a:spcAft>
          <a:spcPct val="0"/>
        </a:spcAft>
        <a:defRPr sz="4269" b="1">
          <a:solidFill>
            <a:srgbClr val="BE2E1A"/>
          </a:solidFill>
          <a:latin typeface="Calibri" charset="0"/>
        </a:defRPr>
      </a:lvl5pPr>
      <a:lvl6pPr marL="609951" algn="l" defTabSz="866215" rtl="0" eaLnBrk="1" fontAlgn="base" hangingPunct="1">
        <a:spcBef>
          <a:spcPct val="0"/>
        </a:spcBef>
        <a:spcAft>
          <a:spcPct val="0"/>
        </a:spcAft>
        <a:defRPr sz="4002" b="1">
          <a:solidFill>
            <a:srgbClr val="BE2E1A"/>
          </a:solidFill>
          <a:latin typeface="Arial" charset="0"/>
        </a:defRPr>
      </a:lvl6pPr>
      <a:lvl7pPr marL="1219901" algn="l" defTabSz="866215" rtl="0" eaLnBrk="1" fontAlgn="base" hangingPunct="1">
        <a:spcBef>
          <a:spcPct val="0"/>
        </a:spcBef>
        <a:spcAft>
          <a:spcPct val="0"/>
        </a:spcAft>
        <a:defRPr sz="4002" b="1">
          <a:solidFill>
            <a:srgbClr val="BE2E1A"/>
          </a:solidFill>
          <a:latin typeface="Arial" charset="0"/>
        </a:defRPr>
      </a:lvl7pPr>
      <a:lvl8pPr marL="1829852" algn="l" defTabSz="866215" rtl="0" eaLnBrk="1" fontAlgn="base" hangingPunct="1">
        <a:spcBef>
          <a:spcPct val="0"/>
        </a:spcBef>
        <a:spcAft>
          <a:spcPct val="0"/>
        </a:spcAft>
        <a:defRPr sz="4002" b="1">
          <a:solidFill>
            <a:srgbClr val="BE2E1A"/>
          </a:solidFill>
          <a:latin typeface="Arial" charset="0"/>
        </a:defRPr>
      </a:lvl8pPr>
      <a:lvl9pPr marL="2439802" algn="l" defTabSz="866215" rtl="0" eaLnBrk="1" fontAlgn="base" hangingPunct="1">
        <a:spcBef>
          <a:spcPct val="0"/>
        </a:spcBef>
        <a:spcAft>
          <a:spcPct val="0"/>
        </a:spcAft>
        <a:defRPr sz="4002" b="1">
          <a:solidFill>
            <a:srgbClr val="BE2E1A"/>
          </a:solidFill>
          <a:latin typeface="Arial" charset="0"/>
        </a:defRPr>
      </a:lvl9pPr>
    </p:titleStyle>
    <p:bodyStyle>
      <a:lvl1pPr marL="609951" indent="-609951" algn="l" defTabSz="866215" rtl="0" eaLnBrk="1" fontAlgn="base" hangingPunct="1">
        <a:lnSpc>
          <a:spcPct val="100000"/>
        </a:lnSpc>
        <a:spcBef>
          <a:spcPts val="2001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060" indent="-457463" algn="l" defTabSz="866215" rtl="0" eaLnBrk="1" fontAlgn="base" hangingPunct="1">
        <a:lnSpc>
          <a:spcPct val="90000"/>
        </a:lnSpc>
        <a:spcBef>
          <a:spcPts val="2001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677364" indent="-457463" algn="l" defTabSz="866215" rtl="0" eaLnBrk="1" fontAlgn="base" hangingPunct="1">
        <a:lnSpc>
          <a:spcPct val="90000"/>
        </a:lnSpc>
        <a:spcBef>
          <a:spcPts val="1334"/>
        </a:spcBef>
        <a:spcAft>
          <a:spcPct val="0"/>
        </a:spcAft>
        <a:buFont typeface="Helvetica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204718" indent="-381219" algn="l" defTabSz="866215" rtl="0" eaLnBrk="1" fontAlgn="base" hangingPunct="1">
        <a:lnSpc>
          <a:spcPct val="90000"/>
        </a:lnSpc>
        <a:spcBef>
          <a:spcPts val="1334"/>
        </a:spcBef>
        <a:spcAft>
          <a:spcPct val="0"/>
        </a:spcAft>
        <a:buFont typeface="Helvetica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021" indent="-381219" algn="l" defTabSz="866215" rtl="0" eaLnBrk="1" fontAlgn="base" hangingPunct="1">
        <a:lnSpc>
          <a:spcPct val="90000"/>
        </a:lnSpc>
        <a:spcBef>
          <a:spcPts val="1334"/>
        </a:spcBef>
        <a:spcAft>
          <a:spcPct val="0"/>
        </a:spcAft>
        <a:buFont typeface="Helvetica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4771430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6pPr>
      <a:lvl7pPr marL="5638962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7pPr>
      <a:lvl8pPr marL="6506495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8pPr>
      <a:lvl9pPr marL="7374027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67533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2pPr>
      <a:lvl3pPr marL="1735065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3pPr>
      <a:lvl4pPr marL="2602598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4pPr>
      <a:lvl5pPr marL="3470130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5pPr>
      <a:lvl6pPr marL="4337663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6pPr>
      <a:lvl7pPr marL="5205195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7pPr>
      <a:lvl8pPr marL="6072728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8pPr>
      <a:lvl9pPr marL="6940260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200884" y="720725"/>
            <a:ext cx="14889249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Titelstijl van model bewerken</a:t>
            </a:r>
          </a:p>
        </p:txBody>
      </p:sp>
      <p:sp>
        <p:nvSpPr>
          <p:cNvPr id="8195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200884" y="2157414"/>
            <a:ext cx="14889249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tekststijl van het model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398072" y="9172347"/>
            <a:ext cx="836593" cy="51911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132E2AD1-83D9-DF41-A9AF-2F9595B23F20}" type="slidenum">
              <a:rPr lang="nl-NL" altLang="nl-NL" smtClean="0"/>
              <a:pPr/>
              <a:t>‹nr.›</a:t>
            </a:fld>
            <a:endParaRPr lang="nl-NL" alt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3269" y="9172347"/>
            <a:ext cx="3376460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867533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9846006" y="9172347"/>
            <a:ext cx="1230535" cy="51911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bg1"/>
                </a:solidFill>
                <a:latin typeface="Calibri" charset="0"/>
              </a:defRPr>
            </a:lvl1pPr>
          </a:lstStyle>
          <a:p>
            <a:fld id="{FB5CF2AB-20FF-5442-9E53-3C6EDD7FBCEA}" type="datetime1">
              <a:rPr lang="nl-NL" altLang="nl-NL" smtClean="0"/>
              <a:pPr/>
              <a:t>20-3-2017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73953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2" r:id="rId2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866215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66215" rtl="0" eaLnBrk="0" fontAlgn="base" hangingPunct="0">
        <a:spcBef>
          <a:spcPct val="0"/>
        </a:spcBef>
        <a:spcAft>
          <a:spcPct val="0"/>
        </a:spcAft>
        <a:defRPr sz="6671">
          <a:solidFill>
            <a:schemeClr val="bg1"/>
          </a:solidFill>
          <a:latin typeface="Calibri" charset="0"/>
        </a:defRPr>
      </a:lvl2pPr>
      <a:lvl3pPr algn="ctr" defTabSz="866215" rtl="0" eaLnBrk="0" fontAlgn="base" hangingPunct="0">
        <a:spcBef>
          <a:spcPct val="0"/>
        </a:spcBef>
        <a:spcAft>
          <a:spcPct val="0"/>
        </a:spcAft>
        <a:defRPr sz="6671">
          <a:solidFill>
            <a:schemeClr val="bg1"/>
          </a:solidFill>
          <a:latin typeface="Calibri" charset="0"/>
        </a:defRPr>
      </a:lvl3pPr>
      <a:lvl4pPr algn="ctr" defTabSz="866215" rtl="0" eaLnBrk="0" fontAlgn="base" hangingPunct="0">
        <a:spcBef>
          <a:spcPct val="0"/>
        </a:spcBef>
        <a:spcAft>
          <a:spcPct val="0"/>
        </a:spcAft>
        <a:defRPr sz="6671">
          <a:solidFill>
            <a:schemeClr val="bg1"/>
          </a:solidFill>
          <a:latin typeface="Calibri" charset="0"/>
        </a:defRPr>
      </a:lvl4pPr>
      <a:lvl5pPr algn="ctr" defTabSz="866215" rtl="0" eaLnBrk="0" fontAlgn="base" hangingPunct="0">
        <a:spcBef>
          <a:spcPct val="0"/>
        </a:spcBef>
        <a:spcAft>
          <a:spcPct val="0"/>
        </a:spcAft>
        <a:defRPr sz="6671">
          <a:solidFill>
            <a:schemeClr val="bg1"/>
          </a:solidFill>
          <a:latin typeface="Calibri" charset="0"/>
        </a:defRPr>
      </a:lvl5pPr>
      <a:lvl6pPr marL="609951" algn="l" defTabSz="866215" rtl="0" fontAlgn="base">
        <a:spcBef>
          <a:spcPct val="0"/>
        </a:spcBef>
        <a:spcAft>
          <a:spcPct val="0"/>
        </a:spcAft>
        <a:defRPr sz="6671">
          <a:solidFill>
            <a:schemeClr val="tx1"/>
          </a:solidFill>
          <a:latin typeface="Arial" charset="0"/>
        </a:defRPr>
      </a:lvl6pPr>
      <a:lvl7pPr marL="1219901" algn="l" defTabSz="866215" rtl="0" fontAlgn="base">
        <a:spcBef>
          <a:spcPct val="0"/>
        </a:spcBef>
        <a:spcAft>
          <a:spcPct val="0"/>
        </a:spcAft>
        <a:defRPr sz="6671">
          <a:solidFill>
            <a:schemeClr val="tx1"/>
          </a:solidFill>
          <a:latin typeface="Arial" charset="0"/>
        </a:defRPr>
      </a:lvl7pPr>
      <a:lvl8pPr marL="1829852" algn="l" defTabSz="866215" rtl="0" fontAlgn="base">
        <a:spcBef>
          <a:spcPct val="0"/>
        </a:spcBef>
        <a:spcAft>
          <a:spcPct val="0"/>
        </a:spcAft>
        <a:defRPr sz="6671">
          <a:solidFill>
            <a:schemeClr val="tx1"/>
          </a:solidFill>
          <a:latin typeface="Arial" charset="0"/>
        </a:defRPr>
      </a:lvl8pPr>
      <a:lvl9pPr marL="2439802" algn="l" defTabSz="866215" rtl="0" fontAlgn="base">
        <a:spcBef>
          <a:spcPct val="0"/>
        </a:spcBef>
        <a:spcAft>
          <a:spcPct val="0"/>
        </a:spcAft>
        <a:defRPr sz="6671">
          <a:solidFill>
            <a:schemeClr val="tx1"/>
          </a:solidFill>
          <a:latin typeface="Arial" charset="0"/>
        </a:defRPr>
      </a:lvl9pPr>
    </p:titleStyle>
    <p:bodyStyle>
      <a:lvl1pPr algn="l" defTabSz="866215" rtl="0" eaLnBrk="0" fontAlgn="base" hangingPunct="0">
        <a:spcBef>
          <a:spcPts val="2001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060" indent="-455346" algn="l" defTabSz="866215" rtl="0" eaLnBrk="0" fontAlgn="base" hangingPunct="0">
        <a:lnSpc>
          <a:spcPct val="90000"/>
        </a:lnSpc>
        <a:spcBef>
          <a:spcPts val="2001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675247" indent="-457463" algn="l" defTabSz="866215" rtl="0" eaLnBrk="0" fontAlgn="base" hangingPunct="0">
        <a:lnSpc>
          <a:spcPct val="90000"/>
        </a:lnSpc>
        <a:spcBef>
          <a:spcPts val="1334"/>
        </a:spcBef>
        <a:spcAft>
          <a:spcPct val="0"/>
        </a:spcAft>
        <a:buFont typeface="Helvetica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202599" indent="-381219" algn="l" defTabSz="866215" rtl="0" eaLnBrk="0" fontAlgn="base" hangingPunct="0">
        <a:lnSpc>
          <a:spcPct val="90000"/>
        </a:lnSpc>
        <a:spcBef>
          <a:spcPts val="1334"/>
        </a:spcBef>
        <a:spcAft>
          <a:spcPct val="0"/>
        </a:spcAft>
        <a:buFont typeface="Helvetica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8904" indent="-381219" algn="l" defTabSz="866215" rtl="0" eaLnBrk="0" fontAlgn="base" hangingPunct="0">
        <a:lnSpc>
          <a:spcPct val="90000"/>
        </a:lnSpc>
        <a:spcBef>
          <a:spcPts val="1334"/>
        </a:spcBef>
        <a:spcAft>
          <a:spcPct val="0"/>
        </a:spcAft>
        <a:buFont typeface="Helvetica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4771430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6pPr>
      <a:lvl7pPr marL="5638962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7pPr>
      <a:lvl8pPr marL="6506495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8pPr>
      <a:lvl9pPr marL="7374027" indent="-433767" algn="l" defTabSz="867533" rtl="0" eaLnBrk="1" latinLnBrk="0" hangingPunct="1">
        <a:spcBef>
          <a:spcPct val="20000"/>
        </a:spcBef>
        <a:buFont typeface="Arial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67533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2pPr>
      <a:lvl3pPr marL="1735065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3pPr>
      <a:lvl4pPr marL="2602598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4pPr>
      <a:lvl5pPr marL="3470130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5pPr>
      <a:lvl6pPr marL="4337663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6pPr>
      <a:lvl7pPr marL="5205195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7pPr>
      <a:lvl8pPr marL="6072728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8pPr>
      <a:lvl9pPr marL="6940260" algn="l" defTabSz="867533" rtl="0" eaLnBrk="1" latinLnBrk="0" hangingPunct="1">
        <a:defRPr sz="34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Basis N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U_PPT_ENG_Algemeen" id="{C4BC0974-6AE3-3E49-A5B8-0DA2E75FF499}" vid="{0610C197-D2CE-F742-808A-4203E95CFBE9}"/>
    </a:ext>
  </a:extLst>
</a:theme>
</file>

<file path=ppt/theme/theme2.xml><?xml version="1.0" encoding="utf-8"?>
<a:theme xmlns:a="http://schemas.openxmlformats.org/drawingml/2006/main" name="Titel N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U_PPT_ENG_Algemeen" id="{C4BC0974-6AE3-3E49-A5B8-0DA2E75FF499}" vid="{517056A0-CF55-7C43-983E-1F57EB9600FB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RU_PPT_ENG_Algemeen</Template>
  <TotalTime>0</TotalTime>
  <Words>0</Words>
  <Application>Microsoft Office PowerPoint</Application>
  <PresentationFormat>Aangepast</PresentationFormat>
  <Paragraphs>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1_Basis NL</vt:lpstr>
      <vt:lpstr>Titel NL</vt:lpstr>
      <vt:lpstr>PowerPoint-presentatie</vt:lpstr>
      <vt:lpstr>PowerPoint-presentatie</vt:lpstr>
      <vt:lpstr>PowerPoint-presentatie</vt:lpstr>
      <vt:lpstr>PowerPoint-presentatie</vt:lpstr>
    </vt:vector>
  </TitlesOfParts>
  <Company>Radboud Universiteit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Kramer, I.J. (Ilja)</dc:creator>
  <cp:lastModifiedBy>Kramer, I.J. (Ilja)</cp:lastModifiedBy>
  <cp:revision>1</cp:revision>
  <cp:lastPrinted>2017-01-24T09:58:55Z</cp:lastPrinted>
  <dcterms:created xsi:type="dcterms:W3CDTF">2017-03-20T08:02:45Z</dcterms:created>
  <dcterms:modified xsi:type="dcterms:W3CDTF">2017-03-20T08:03:20Z</dcterms:modified>
</cp:coreProperties>
</file>